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27243-E081-4EFE-8C61-D34D149542FB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D57F-9F1E-4BD8-875F-BBDB8F64C3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Bring more meaning, and you can get more out of the text</a:t>
            </a:r>
          </a:p>
          <a:p>
            <a:r>
              <a:rPr lang="en-US" dirty="0" smtClean="0"/>
              <a:t>Need support</a:t>
            </a:r>
            <a:r>
              <a:rPr lang="en-US" baseline="0" dirty="0" smtClean="0"/>
              <a:t> from the text!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ED57F-9F1E-4BD8-875F-BBDB8F64C3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C5DE06-265A-4B75-BA8C-6C7B7CF76AF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593CAC0-1B16-43B6-BAFA-4386EFC62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Jessica </a:t>
            </a:r>
            <a:r>
              <a:rPr lang="en-US" dirty="0" err="1" smtClean="0"/>
              <a:t>Baier</a:t>
            </a:r>
            <a:r>
              <a:rPr lang="en-US" dirty="0" smtClean="0"/>
              <a:t> and Jeffrey Doran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Reader-Response Theory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jbaier\Local Settings\Temporary Internet Files\Content.IE5\PO1QEUE7\MC9004346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8382000" cy="2133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749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TEXT + READER</a:t>
            </a:r>
          </a:p>
          <a:p>
            <a:pPr algn="ctr">
              <a:buNone/>
            </a:pPr>
            <a:r>
              <a:rPr lang="en-US" dirty="0" smtClean="0"/>
              <a:t>With all these power combined you make “Reader Response Theory”</a:t>
            </a:r>
          </a:p>
          <a:p>
            <a:pPr algn="ctr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images.huffingtonpost.com/2010-05-03-captainplanet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971800"/>
            <a:ext cx="2291892" cy="370522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048000" y="3886200"/>
            <a:ext cx="5257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</a:rPr>
              <a:t>S</a:t>
            </a:r>
            <a:r>
              <a:rPr lang="en-US" sz="2800" dirty="0" smtClean="0">
                <a:solidFill>
                  <a:schemeClr val="accent1"/>
                </a:solidFill>
              </a:rPr>
              <a:t>pecial meaning for each reader, based on what they read, and their past experiences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does this relate to me?</a:t>
            </a:r>
          </a:p>
          <a:p>
            <a:endParaRPr lang="en-US" dirty="0" smtClean="0"/>
          </a:p>
          <a:p>
            <a:r>
              <a:rPr lang="en-US" dirty="0" smtClean="0"/>
              <a:t>Can this reading connect to current events I know?</a:t>
            </a:r>
          </a:p>
          <a:p>
            <a:endParaRPr lang="en-US" dirty="0" smtClean="0"/>
          </a:p>
          <a:p>
            <a:r>
              <a:rPr lang="en-US" dirty="0" smtClean="0"/>
              <a:t>Does my background alter my view of the text?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static.guim.co.uk/sys-images/Guardian/Pix/audio/video/2010/10/13/1286958415796/Chilean-miner-Florencio-A-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038600"/>
            <a:ext cx="3886200" cy="233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Advantages/Disadvantages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508248" cy="4572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Advantages</a:t>
            </a:r>
          </a:p>
          <a:p>
            <a:r>
              <a:rPr lang="en-US" sz="2000" dirty="0" smtClean="0"/>
              <a:t>Bring your own meaning</a:t>
            </a:r>
          </a:p>
          <a:p>
            <a:r>
              <a:rPr lang="en-US" sz="2000" dirty="0" smtClean="0"/>
              <a:t> Allows personal connection</a:t>
            </a:r>
          </a:p>
          <a:p>
            <a:r>
              <a:rPr lang="en-US" sz="2000" dirty="0" smtClean="0"/>
              <a:t>Promotes individual thinking</a:t>
            </a:r>
          </a:p>
          <a:p>
            <a:r>
              <a:rPr lang="en-US" sz="2000" dirty="0" smtClean="0"/>
              <a:t>Encourages healthy reading habits</a:t>
            </a:r>
          </a:p>
          <a:p>
            <a:r>
              <a:rPr lang="en-US" sz="2000" dirty="0" smtClean="0"/>
              <a:t>Focuses on literature rather than scholarly analysis</a:t>
            </a:r>
          </a:p>
          <a:p>
            <a:r>
              <a:rPr lang="en-US" sz="2000" dirty="0" smtClean="0"/>
              <a:t>Readily shares concerns of feminist critics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53000" y="1676400"/>
            <a:ext cx="3508248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“Anarchic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subjectivism”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000" baseline="0" dirty="0" smtClean="0"/>
              <a:t>Critics</a:t>
            </a:r>
            <a:r>
              <a:rPr lang="en-US" sz="2000" dirty="0" smtClean="0"/>
              <a:t> say “the text doesn’t exist”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“Fails to expand readers understanding”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000" dirty="0" smtClean="0"/>
              <a:t>“Lacks/defaults on literary meaning”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strategies used in other classes???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History Classes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Interpretation is determined by association to event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Ex: WWII-Opinion of outcome is based on the “side” your associated with.</a:t>
            </a:r>
          </a:p>
          <a:p>
            <a:pPr lvl="2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Science Class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Interpreting data to form a conclusion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Ex: The hydrate lab.  You need to determine which compound is left by looking at the data.</a:t>
            </a:r>
          </a:p>
          <a:p>
            <a:pPr lvl="2">
              <a:buNone/>
            </a:pPr>
            <a:endParaRPr lang="en-US" dirty="0" smtClean="0"/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</p:txBody>
      </p:sp>
      <p:pic>
        <p:nvPicPr>
          <p:cNvPr id="4" name="Picture 2" descr="http://www.gemzies.com/img_photos/victory_sign_winston_churchill_01_01c3836850bb384d0cad826a170acdc6_490x3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048000"/>
            <a:ext cx="21336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News</a:t>
            </a:r>
          </a:p>
          <a:p>
            <a:pPr lvl="1"/>
            <a:r>
              <a:rPr lang="en-US" dirty="0" smtClean="0"/>
              <a:t>What you feel about the story based on your morals and background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26" name="Picture 2" descr="http://chandrakantha.com/articles/indian_music/filmi_sangeet/media/1996_Dolly_shee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743200"/>
            <a:ext cx="2362200" cy="31102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9000" y="5867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cloning ethical?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REAL</a:t>
            </a:r>
            <a:r>
              <a:rPr lang="en-US" dirty="0" smtClean="0"/>
              <a:t> life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194048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What did the red hat mean to you?</a:t>
            </a:r>
            <a:endParaRPr lang="en-US" sz="2000" dirty="0"/>
          </a:p>
        </p:txBody>
      </p:sp>
      <p:pic>
        <p:nvPicPr>
          <p:cNvPr id="2050" name="Picture 2" descr="http://english2period3muldoon.wikispaces.com/file/view/the-catcher-in-the-rye-cover.jpg/141897621/the-catcher-in-the-rye-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2324100" cy="3543300"/>
          </a:xfrm>
          <a:prstGeom prst="rect">
            <a:avLst/>
          </a:prstGeom>
          <a:noFill/>
        </p:spPr>
      </p:pic>
      <p:pic>
        <p:nvPicPr>
          <p:cNvPr id="2052" name="Picture 4" descr="http://img1.fantasticfiction.co.uk/images/n4/n24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00200"/>
            <a:ext cx="2171700" cy="3543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8200" y="53340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Were the pickles and donuts sexual?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Apply??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Not to college of course, but how do you apply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“Reader Response Theory?”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Take time to make connections</a:t>
            </a:r>
          </a:p>
          <a:p>
            <a:r>
              <a:rPr lang="en-US" dirty="0" smtClean="0"/>
              <a:t>Come up with your own meaning </a:t>
            </a:r>
            <a:r>
              <a:rPr lang="en-US" i="1" dirty="0" smtClean="0"/>
              <a:t>with support from the text</a:t>
            </a:r>
          </a:p>
          <a:p>
            <a:r>
              <a:rPr lang="en-US" dirty="0" smtClean="0"/>
              <a:t>Connect to cinema, music, and visual arts.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449</TotalTime>
  <Words>292</Words>
  <Application>Microsoft Office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Reader-Response Theory</vt:lpstr>
      <vt:lpstr>What??</vt:lpstr>
      <vt:lpstr>Questions</vt:lpstr>
      <vt:lpstr>Advantages/Disadvantages</vt:lpstr>
      <vt:lpstr>English strategies used in other classes???</vt:lpstr>
      <vt:lpstr>Real Life Application</vt:lpstr>
      <vt:lpstr>REAL life Examples</vt:lpstr>
      <vt:lpstr>How to Apply??</vt:lpstr>
    </vt:vector>
  </TitlesOfParts>
  <Company>REG4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Reader-Response Theory</dc:title>
  <dc:creator>jbaier</dc:creator>
  <cp:lastModifiedBy>jbaier</cp:lastModifiedBy>
  <cp:revision>21</cp:revision>
  <dcterms:created xsi:type="dcterms:W3CDTF">2010-10-13T12:48:43Z</dcterms:created>
  <dcterms:modified xsi:type="dcterms:W3CDTF">2010-10-20T16:56:08Z</dcterms:modified>
</cp:coreProperties>
</file>